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6395" autoAdjust="0"/>
  </p:normalViewPr>
  <p:slideViewPr>
    <p:cSldViewPr>
      <p:cViewPr varScale="1">
        <p:scale>
          <a:sx n="73" d="100"/>
          <a:sy n="73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1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2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7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7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88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1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6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3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7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0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8" name="Obrázek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9" name="Obrázek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9" name="Obrázek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2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1" name="Obrázek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845542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2" name="Obrázek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385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7" name="Obrázek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8" name="Obrázek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0" name="Obrázek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07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3" name="Obrázek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72" y="493261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2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665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5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8" name="Obrázek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9" name="Obrázek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2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844037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6" name="Obrázek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3851776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9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30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5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8" name="Obrázek 5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32" y="493510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30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4" name="Obrázek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6" name="Obrázek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7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38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7" name="Obrázek 5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1925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022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Obrázek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0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4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2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6" name="Obrázek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6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9" name="Obrázek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0" name="Obrázek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2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3" name="Obrázek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5" name="Obrázek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5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6" name="Obrázek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84235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7" name="Obrázek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6" y="3851701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0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6" name="Obrázek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7" name="Obrázek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2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1" name="Obrázek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0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8" name="Obrázek 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6" y="192756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0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0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8" name="Obrázek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4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2" name="Obrázek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2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9" name="Obrázek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0" y="4932224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3858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0</Words>
  <Application>Microsoft Office PowerPoint</Application>
  <PresentationFormat>Předvádění na obrazovce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Kolář</dc:creator>
  <cp:lastModifiedBy>Kolář Jan UEB</cp:lastModifiedBy>
  <cp:revision>16</cp:revision>
  <dcterms:created xsi:type="dcterms:W3CDTF">2014-08-06T09:21:33Z</dcterms:created>
  <dcterms:modified xsi:type="dcterms:W3CDTF">2017-12-15T13:17:00Z</dcterms:modified>
</cp:coreProperties>
</file>